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D4E016-824E-3362-1EE1-B6EF38F99D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6E80788-92FB-7D22-53E7-CD4E45AED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C9446D-7FE4-DAD9-A602-5B03AA060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1650-ED25-4291-A092-0B42559B1727}" type="datetimeFigureOut">
              <a:rPr lang="de-DE" smtClean="0"/>
              <a:t>12.12.2025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0AD096C-26A2-81F6-8DB2-BA237F9B5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394C367-B3C4-B5F9-1F30-CB4C332C1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440F-8B0B-4B06-889A-AC8A937B4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8275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6D8487-1F09-25B2-FC92-F72017035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F563E97-F904-76ED-37FC-FB3F55EC4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31539B-074D-3807-25A2-3515D9069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1650-ED25-4291-A092-0B42559B1727}" type="datetimeFigureOut">
              <a:rPr lang="de-DE" smtClean="0"/>
              <a:t>12.12.2025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469C9C-26C3-E6E3-9E03-35892B907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65442F-67B0-D5D0-AEA8-A5AF66E41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440F-8B0B-4B06-889A-AC8A937B4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4616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59ECF8-AB64-3AE1-C5E1-C694A07D75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0EB28F8-4080-06A0-8CEE-1A711A09F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A0FB14-1217-1A8A-2531-8E8CFBA65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1650-ED25-4291-A092-0B42559B1727}" type="datetimeFigureOut">
              <a:rPr lang="de-DE" smtClean="0"/>
              <a:t>12.12.2025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A3FD82C-E79D-1C92-7498-CDC9E880E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CB0B3C-FE84-D048-FA68-CE98040FB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440F-8B0B-4B06-889A-AC8A937B4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758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9F0AB3-F907-54BC-D0EC-33B0F17C9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E858C7-FC21-FC5A-A95B-3BF5F7CD3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5A9CCB-37F9-AE03-6C61-458CA1841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1650-ED25-4291-A092-0B42559B1727}" type="datetimeFigureOut">
              <a:rPr lang="de-DE" smtClean="0"/>
              <a:t>12.12.2025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A0CE4B-1AB6-3ED8-182E-3F71A2523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20F9E3-94DD-1ADF-D75C-A43042AF4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440F-8B0B-4B06-889A-AC8A937B4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0556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026A97-E4E6-9EC8-2D5A-C548021B4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BE1250D-73B1-D209-AF03-D06F9E233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FD3B88D-6A1A-81D7-CE28-95977DDF8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1650-ED25-4291-A092-0B42559B1727}" type="datetimeFigureOut">
              <a:rPr lang="de-DE" smtClean="0"/>
              <a:t>12.12.2025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ADBB08-C184-0156-FD04-8B7CAF7A4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766C21-98FA-E533-0402-6499027A4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440F-8B0B-4B06-889A-AC8A937B4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1957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81DAEC-364B-5A4E-6E98-A42C41A31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5EA940-FE6C-CCE0-95F8-BE83F1EDCF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A4061E7-B837-513B-313A-C82531CA8D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FA273CE-6BD1-FF1D-30DF-906A4DDE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1650-ED25-4291-A092-0B42559B1727}" type="datetimeFigureOut">
              <a:rPr lang="de-DE" smtClean="0"/>
              <a:t>12.12.2025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DB33F7C-E341-D962-286B-9B855370E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FD215F5-368F-E1C1-F423-368DDD7E1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440F-8B0B-4B06-889A-AC8A937B4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7956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1548EB-C889-9D2C-DDA1-1996A9DB5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5AFA8B3-DDCD-EB0A-5251-9454ED726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43CA451-D02A-B084-7E13-ABD9BCF1B1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756CB41-5CE6-B514-909E-BA0DCC93D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4CC04E4-86B1-1E42-DD14-68174F6573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FBD8C07-B2A6-A106-B475-3FD8C701A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1650-ED25-4291-A092-0B42559B1727}" type="datetimeFigureOut">
              <a:rPr lang="de-DE" smtClean="0"/>
              <a:t>12.12.2025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2E5CE11-82D1-7D0F-A1E0-4F8801DC6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0B69F23-8165-0510-9831-1D3D30FFE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440F-8B0B-4B06-889A-AC8A937B4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5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B10D6F-C954-3B26-5D2D-37A6C10EF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04E4242-3D27-6FCA-9ED1-B35DB764D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1650-ED25-4291-A092-0B42559B1727}" type="datetimeFigureOut">
              <a:rPr lang="de-DE" smtClean="0"/>
              <a:t>12.12.2025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D234E71-7508-3489-41A0-4420F6FF4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305C102-FBE8-9993-451C-69137A26E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440F-8B0B-4B06-889A-AC8A937B4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9922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A0444AA-8F85-D2B8-A627-C18236B7B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1650-ED25-4291-A092-0B42559B1727}" type="datetimeFigureOut">
              <a:rPr lang="de-DE" smtClean="0"/>
              <a:t>12.12.2025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FFFE32B-A757-92F6-A505-9F30F205A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319DCB0-474A-A242-FB35-42F55B8E1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440F-8B0B-4B06-889A-AC8A937B4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368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673CF0-66F9-9C0A-0227-73BECC77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0490D0-870E-8423-3E4D-98B1DF400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3688FFD-BF7C-3A19-E953-96EAFE77AE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3B9E35F-26D4-9307-3B75-8EF1D6372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1650-ED25-4291-A092-0B42559B1727}" type="datetimeFigureOut">
              <a:rPr lang="de-DE" smtClean="0"/>
              <a:t>12.12.2025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0F742AC-0E78-E0C0-3244-741C09AF7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9A553FF-8D30-9075-37DF-4A0BFE3AE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440F-8B0B-4B06-889A-AC8A937B4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550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20F896-C14F-323D-FA59-38E0B939F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846B094-41F4-E76B-7C49-0D402E2EC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5F62B02-962A-03C8-6DE5-9D2211047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B262324-FDAD-1858-4744-FD910984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11650-ED25-4291-A092-0B42559B1727}" type="datetimeFigureOut">
              <a:rPr lang="de-DE" smtClean="0"/>
              <a:t>12.12.2025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C183C49-C5F4-2A8D-362B-0C0671D47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B3A0A57-E9C6-8027-D825-7E074B67E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440F-8B0B-4B06-889A-AC8A937B4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0390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0F61025-A524-A3DA-0540-5406C66D0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F4D936F-8EDB-CE5A-F503-39F309D2F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83E405-491B-9938-8433-D0C3FF272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11650-ED25-4291-A092-0B42559B1727}" type="datetimeFigureOut">
              <a:rPr lang="de-DE" smtClean="0"/>
              <a:t>12.12.2025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C1EF6C9-9E4A-FAC1-E476-6720A4261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DE01E3C-CE1E-2335-07BE-B68DA4F405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E440F-8B0B-4B06-889A-AC8A937B47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186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0879218F-A95C-F1EE-F6D0-4DFBA50C9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969" y="373647"/>
            <a:ext cx="11551665" cy="1655762"/>
          </a:xfrm>
        </p:spPr>
        <p:txBody>
          <a:bodyPr>
            <a:noAutofit/>
          </a:bodyPr>
          <a:lstStyle/>
          <a:p>
            <a:pPr algn="l"/>
            <a:r>
              <a:rPr lang="de-DE" sz="9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BETRIEBS – RUHE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9DE463A-4E57-73D5-B728-228F344F1715}"/>
              </a:ext>
            </a:extLst>
          </p:cNvPr>
          <p:cNvSpPr txBox="1"/>
          <p:nvPr/>
        </p:nvSpPr>
        <p:spPr>
          <a:xfrm>
            <a:off x="3284375" y="2084924"/>
            <a:ext cx="74847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de-DE" sz="4800" dirty="0"/>
              <a:t>16.12.2025 bis 08.01.2026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34A2EF7-37BD-A2BF-2BAD-645EE1C59E26}"/>
              </a:ext>
            </a:extLst>
          </p:cNvPr>
          <p:cNvSpPr txBox="1"/>
          <p:nvPr/>
        </p:nvSpPr>
        <p:spPr>
          <a:xfrm>
            <a:off x="1676400" y="3503403"/>
            <a:ext cx="8668871" cy="2223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Sehr geehrte Kundinnen und Kunden,</a:t>
            </a:r>
            <a:endParaRPr lang="de-D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wir wünschen Ihnen und Ihren Familien</a:t>
            </a:r>
            <a:endParaRPr lang="de-D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 frohes Weihnachtsfest und einen</a:t>
            </a:r>
            <a:endParaRPr lang="de-D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guten Rutsch ins Jahr 2026.</a:t>
            </a:r>
            <a:endParaRPr lang="de-D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196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Breitbild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Tobias Beßmann</dc:creator>
  <cp:lastModifiedBy>Tobias Beßmann</cp:lastModifiedBy>
  <cp:revision>6</cp:revision>
  <cp:lastPrinted>2024-04-16T16:31:13Z</cp:lastPrinted>
  <dcterms:created xsi:type="dcterms:W3CDTF">2024-04-16T16:20:06Z</dcterms:created>
  <dcterms:modified xsi:type="dcterms:W3CDTF">2025-12-12T07:30:51Z</dcterms:modified>
</cp:coreProperties>
</file>