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4E016-824E-3362-1EE1-B6EF38F9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E80788-92FB-7D22-53E7-CD4E45AED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C9446D-7FE4-DAD9-A602-5B03AA06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AD096C-26A2-81F6-8DB2-BA237F9B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94C367-B3C4-B5F9-1F30-CB4C332C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7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D8487-1F09-25B2-FC92-F7201703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563E97-F904-76ED-37FC-FB3F55EC4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31539B-074D-3807-25A2-3515D906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469C9C-26C3-E6E3-9E03-35892B90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5442F-67B0-D5D0-AEA8-A5AF66E4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61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59ECF8-AB64-3AE1-C5E1-C694A07D7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EB28F8-4080-06A0-8CEE-1A711A09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A0FB14-1217-1A8A-2531-8E8CFBA6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3FD82C-E79D-1C92-7498-CDC9E880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CB0B3C-FE84-D048-FA68-CE98040F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58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F0AB3-F907-54BC-D0EC-33B0F17C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E858C7-FC21-FC5A-A95B-3BF5F7CD3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5A9CCB-37F9-AE03-6C61-458CA184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A0CE4B-1AB6-3ED8-182E-3F71A252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0F9E3-94DD-1ADF-D75C-A43042AF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55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26A97-E4E6-9EC8-2D5A-C548021B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E1250D-73B1-D209-AF03-D06F9E23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D3B88D-6A1A-81D7-CE28-95977DDF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ADBB08-C184-0156-FD04-8B7CAF7A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766C21-98FA-E533-0402-6499027A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9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1DAEC-364B-5A4E-6E98-A42C41A3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5EA940-FE6C-CCE0-95F8-BE83F1EDC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4061E7-B837-513B-313A-C82531CA8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A273CE-6BD1-FF1D-30DF-906A4DDE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B33F7C-E341-D962-286B-9B855370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D215F5-368F-E1C1-F423-368DDD7E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95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548EB-C889-9D2C-DDA1-1996A9DB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AFA8B3-DDCD-EB0A-5251-9454ED726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3CA451-D02A-B084-7E13-ABD9BCF1B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6CB41-5CE6-B514-909E-BA0DCC93D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CC04E4-86B1-1E42-DD14-68174F657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BD8C07-B2A6-A106-B475-3FD8C701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E5CE11-82D1-7D0F-A1E0-4F8801DC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B69F23-8165-0510-9831-1D3D30FF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10D6F-C954-3B26-5D2D-37A6C10E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4E4242-3D27-6FCA-9ED1-B35DB764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234E71-7508-3489-41A0-4420F6FF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05C102-FBE8-9993-451C-69137A26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2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0444AA-8F85-D2B8-A627-C18236B7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FFE32B-A757-92F6-A505-9F30F205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9DCB0-474A-A242-FB35-42F55B8E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68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73CF0-66F9-9C0A-0227-73BECC77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490D0-870E-8423-3E4D-98B1DF40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688FFD-BF7C-3A19-E953-96EAFE77A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B9E35F-26D4-9307-3B75-8EF1D637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F742AC-0E78-E0C0-3244-741C09AF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A553FF-8D30-9075-37DF-4A0BFE3A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50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0F896-C14F-323D-FA59-38E0B939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46B094-41F4-E76B-7C49-0D402E2EC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F62B02-962A-03C8-6DE5-9D2211047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262324-FDAD-1858-4744-FD910984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183C49-C5F4-2A8D-362B-0C0671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3A0A57-E9C6-8027-D825-7E074B67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39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F61025-A524-A3DA-0540-5406C66D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4D936F-8EDB-CE5A-F503-39F309D2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83E405-491B-9938-8433-D0C3FF272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1650-ED25-4291-A092-0B42559B172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1EF6C9-9E4A-FAC1-E476-6720A4261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E01E3C-CE1E-2335-07BE-B68DA4F40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86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0879218F-A95C-F1EE-F6D0-4DFBA50C9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971" y="373647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de-DE" sz="9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BETRIEBS – </a:t>
            </a:r>
          </a:p>
          <a:p>
            <a:pPr algn="l"/>
            <a:r>
              <a:rPr lang="de-DE" sz="9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9DE463A-4E57-73D5-B728-228F344F1715}"/>
              </a:ext>
            </a:extLst>
          </p:cNvPr>
          <p:cNvSpPr txBox="1"/>
          <p:nvPr/>
        </p:nvSpPr>
        <p:spPr>
          <a:xfrm>
            <a:off x="3284375" y="3788229"/>
            <a:ext cx="775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4800" dirty="0"/>
              <a:t>05.06.2024 und 06.06.2024</a:t>
            </a:r>
          </a:p>
        </p:txBody>
      </p:sp>
    </p:spTree>
    <p:extLst>
      <p:ext uri="{BB962C8B-B14F-4D97-AF65-F5344CB8AC3E}">
        <p14:creationId xmlns:p14="http://schemas.microsoft.com/office/powerpoint/2010/main" val="187019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Tobias Beßmann</dc:creator>
  <cp:lastModifiedBy>Tobias Beßmann</cp:lastModifiedBy>
  <cp:revision>3</cp:revision>
  <cp:lastPrinted>2024-04-16T16:31:13Z</cp:lastPrinted>
  <dcterms:created xsi:type="dcterms:W3CDTF">2024-04-16T16:20:06Z</dcterms:created>
  <dcterms:modified xsi:type="dcterms:W3CDTF">2024-05-29T14:13:51Z</dcterms:modified>
</cp:coreProperties>
</file>